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BDC50C-6893-4CFC-852F-5D1DBA34BE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285C4B6-5B40-42FC-8360-3DFC8D72EA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49F861-D273-430E-88B0-24742FB6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1DAD4-6508-4928-9D43-C594DE2DD69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DD5062-B458-4EFC-A07F-DADA71FC3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086699-F17C-4169-B72D-9247D7B39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2E5-CA7F-42BE-BF5D-266882975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638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A2115C-DAA0-402C-B936-C29DE2CDC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DB7D848-EA33-4714-8581-587B29F72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D91550-989D-41C9-9766-00ED798D7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1DAD4-6508-4928-9D43-C594DE2DD69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1C4325-0A09-4465-AAA3-0D97875B9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63F954-B101-4AB8-86B4-DEB54B37C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2E5-CA7F-42BE-BF5D-266882975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28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78DF899-C053-4F29-84FC-4418505A80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6A799D3-ADF5-439A-92B7-484207AA2C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82224A-3E3C-46A5-B305-80E16DD71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1DAD4-6508-4928-9D43-C594DE2DD69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70A703-E902-4653-9BD0-099956B9A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54183A-E0F8-4988-845E-F608D5AD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2E5-CA7F-42BE-BF5D-266882975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559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62E8DE-5A18-4263-A851-DB0781EAE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8A2083-0748-40A6-A3BB-F131F7447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787185-6B95-4387-A1B4-2B7FF8B8E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1DAD4-6508-4928-9D43-C594DE2DD69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FF4DF7-D40A-4AA9-945B-433F411CC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C81AC9-1915-43AF-A7DA-4702A201F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2E5-CA7F-42BE-BF5D-266882975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00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4D9BB9-3A55-4AA7-8A2D-BE2A5F0A8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2CEE761-DE76-49BB-80D0-FF029F081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72FBD4-EDD4-461F-85AC-DB71C297A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1DAD4-6508-4928-9D43-C594DE2DD69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6948E8-38C8-494E-BF89-7D9163EAC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F4ECBE-B176-4C10-AE48-9DC1046B0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2E5-CA7F-42BE-BF5D-266882975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87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892193-564C-4681-9A43-E4344458B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FA7FF3-F958-4D25-96E6-972361A320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9B4C9EB-AFDD-430D-B29E-6AEC9EC60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9C4E0BD-D5BF-49E6-B341-F27FC524A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1DAD4-6508-4928-9D43-C594DE2DD69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B98F908-5FF3-4B34-99A8-82AC78C63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29DDB8-6753-45E8-A611-36E028A08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2E5-CA7F-42BE-BF5D-266882975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716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010B93-D8A6-43DE-91FE-65F99C2E6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E90927-E3E8-459A-A95E-B926DD43B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D5A35F1-5688-4E96-9689-A783F3401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815CB60-DB39-4559-B273-31775BBE4C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9EEE79C-E931-4A33-B9BD-52D3A35B26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788D13-0FE0-4435-ACDE-65778CC61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1DAD4-6508-4928-9D43-C594DE2DD69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BE6D6FA-6713-470D-9E0F-409D37FE9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F5144D8-4EF0-4E68-A0D6-CA7373340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2E5-CA7F-42BE-BF5D-266882975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17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EBEA54-0460-405B-A26D-B87AA468F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F22A1E3-AB82-47B3-B775-C2DEA71C1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1DAD4-6508-4928-9D43-C594DE2DD69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01508FB-9F56-4A69-A6D4-EA9E20CE5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75BCC8A-BB61-425F-92FE-57D8BF33D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2E5-CA7F-42BE-BF5D-266882975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46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B091A82-8169-47D3-8590-A5E7A57D6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1DAD4-6508-4928-9D43-C594DE2DD69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CE8EFD9-6FA4-42D2-83E0-F53BA9AAA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6664EAC-1FFB-446C-926B-69206AED7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2E5-CA7F-42BE-BF5D-266882975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880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D4B2D5-88CE-4B92-A321-E3362543F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ED3001-6E04-463A-847F-1CD3ED06D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DC6275-D097-48D9-96A3-1060FB668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9A7A377-FB49-421E-A658-0A3DF3268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1DAD4-6508-4928-9D43-C594DE2DD69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0516C0B-B381-42AA-886C-3C7854308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AF4C7BF-E138-43DF-BD65-6901FF840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2E5-CA7F-42BE-BF5D-266882975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064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B3789F-3F26-45E5-BD23-77385752D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7F91280-035F-484A-AF7A-332227BE23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421D6C2-CA09-4DCC-8BD5-808EA2E27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9DEAE4C-CEC9-4902-B33C-49C8FFE7C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1DAD4-6508-4928-9D43-C594DE2DD69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50B5950-ADD4-4157-8E66-FFF98A2F3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BD954BD-9FF1-4577-9006-18E68E036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2E5-CA7F-42BE-BF5D-266882975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414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DCA1C36-714C-4721-8F90-BE47BB220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1A7D8D-55CF-4EFC-B5A5-E457E6F8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F3EAE8-0EF0-4C62-827B-0522111B1B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1DAD4-6508-4928-9D43-C594DE2DD690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192F34-5E72-4A95-86D8-8AAFA5BF8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78858B-1B67-4C3E-A9D7-117411B153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3D2E5-CA7F-42BE-BF5D-266882975C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352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E097F7-9D3A-4E0F-B44B-07B5049711FE}"/>
              </a:ext>
            </a:extLst>
          </p:cNvPr>
          <p:cNvSpPr txBox="1"/>
          <p:nvPr/>
        </p:nvSpPr>
        <p:spPr>
          <a:xfrm>
            <a:off x="701040" y="855946"/>
            <a:ext cx="11375136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一般社団法人日本老年看護学会　</a:t>
            </a:r>
            <a:r>
              <a:rPr lang="en-US" altLang="ja-JP" sz="4000" b="1" dirty="0"/>
              <a:t>COI</a:t>
            </a:r>
            <a:r>
              <a:rPr lang="ja-JP" altLang="en-US" sz="4000" b="1" dirty="0"/>
              <a:t>　開示</a:t>
            </a:r>
          </a:p>
          <a:p>
            <a:endParaRPr lang="ja-JP" altLang="en-US" sz="4000" dirty="0"/>
          </a:p>
          <a:p>
            <a:r>
              <a:rPr lang="ja-JP" altLang="en-US" sz="3200" dirty="0"/>
              <a:t>筆頭者氏名</a:t>
            </a:r>
          </a:p>
          <a:p>
            <a:r>
              <a:rPr lang="ja-JP" altLang="en-US" sz="3200" dirty="0"/>
              <a:t>所属名</a:t>
            </a:r>
          </a:p>
          <a:p>
            <a:endParaRPr lang="ja-JP" altLang="en-US" sz="3200" dirty="0"/>
          </a:p>
          <a:p>
            <a:r>
              <a:rPr lang="ja-JP" altLang="en-US" sz="3200" dirty="0"/>
              <a:t>演題発表に関し、開示すべき</a:t>
            </a:r>
            <a:r>
              <a:rPr lang="en-US" altLang="ja-JP" sz="3200" dirty="0"/>
              <a:t>COI</a:t>
            </a:r>
            <a:r>
              <a:rPr lang="ja-JP" altLang="en-US" sz="3200" dirty="0"/>
              <a:t>関係にある企業として</a:t>
            </a:r>
            <a:r>
              <a:rPr lang="en-US" altLang="ja-JP" sz="3200" dirty="0"/>
              <a:t>,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30A331D-E6A4-4BBE-8147-091E2EECFD72}"/>
              </a:ext>
            </a:extLst>
          </p:cNvPr>
          <p:cNvSpPr txBox="1"/>
          <p:nvPr/>
        </p:nvSpPr>
        <p:spPr>
          <a:xfrm>
            <a:off x="1618488" y="4361688"/>
            <a:ext cx="4215384" cy="193899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altLang="ja-JP" sz="2000" dirty="0"/>
              <a:t>① </a:t>
            </a:r>
            <a:r>
              <a:rPr lang="ja-JP" altLang="en-US" sz="2000" dirty="0"/>
              <a:t>役員・顧問 ○○○企業</a:t>
            </a:r>
            <a:endParaRPr lang="en-US" altLang="ja-JP" sz="2000" dirty="0"/>
          </a:p>
          <a:p>
            <a:r>
              <a:rPr lang="ja-JP" altLang="en-US" sz="2000" dirty="0"/>
              <a:t>② 株保有・利益 ○○○出版会社　</a:t>
            </a:r>
            <a:endParaRPr lang="en-US" altLang="ja-JP" sz="2000" dirty="0"/>
          </a:p>
          <a:p>
            <a:r>
              <a:rPr lang="ja-JP" altLang="en-US" sz="2000" dirty="0"/>
              <a:t>③ 特許権使用料 ○○○株式会社 </a:t>
            </a:r>
            <a:endParaRPr lang="en-US" altLang="ja-JP" sz="2000" dirty="0"/>
          </a:p>
          <a:p>
            <a:r>
              <a:rPr lang="ja-JP" altLang="en-US" sz="2000" dirty="0"/>
              <a:t>④ 講演料 ○○○</a:t>
            </a:r>
            <a:r>
              <a:rPr lang="en-US" altLang="ja-JP" sz="2000" dirty="0"/>
              <a:t> </a:t>
            </a:r>
          </a:p>
          <a:p>
            <a:r>
              <a:rPr lang="en-US" altLang="ja-JP" sz="2000" dirty="0"/>
              <a:t>⑤ </a:t>
            </a:r>
            <a:r>
              <a:rPr lang="ja-JP" altLang="en-US" sz="2000" dirty="0"/>
              <a:t>原稿料 ○○○</a:t>
            </a:r>
            <a:endParaRPr lang="en-US" altLang="ja-JP" sz="2000" dirty="0"/>
          </a:p>
          <a:p>
            <a:endParaRPr kumimoji="1" lang="ja-JP" altLang="en-US" sz="20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86A88FE-E1D9-4B42-AA79-07376FB7F516}"/>
              </a:ext>
            </a:extLst>
          </p:cNvPr>
          <p:cNvSpPr txBox="1"/>
          <p:nvPr/>
        </p:nvSpPr>
        <p:spPr>
          <a:xfrm>
            <a:off x="6096000" y="4361688"/>
            <a:ext cx="42824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⑥ </a:t>
            </a:r>
            <a:r>
              <a:rPr lang="ja-JP" altLang="en-US" sz="2000" dirty="0"/>
              <a:t>研究費 ○○○</a:t>
            </a:r>
            <a:endParaRPr lang="en-US" altLang="ja-JP" sz="2000" dirty="0"/>
          </a:p>
          <a:p>
            <a:r>
              <a:rPr lang="en-US" altLang="ja-JP" sz="2000" dirty="0"/>
              <a:t>⑦ </a:t>
            </a:r>
            <a:r>
              <a:rPr lang="ja-JP" altLang="en-US" sz="2000" dirty="0"/>
              <a:t>奨学寄附金 ○○○</a:t>
            </a:r>
            <a:endParaRPr lang="en-US" altLang="ja-JP" sz="2000" dirty="0"/>
          </a:p>
          <a:p>
            <a:r>
              <a:rPr lang="en-US" altLang="ja-JP" sz="2000" dirty="0"/>
              <a:t>⑧ </a:t>
            </a:r>
            <a:r>
              <a:rPr lang="ja-JP" altLang="en-US" sz="2000" dirty="0"/>
              <a:t>寄附講座 ○○○</a:t>
            </a:r>
            <a:endParaRPr lang="en-US" altLang="ja-JP" sz="2000" dirty="0"/>
          </a:p>
          <a:p>
            <a:r>
              <a:rPr lang="en-US" altLang="ja-JP" sz="2000" dirty="0"/>
              <a:t>⑨ </a:t>
            </a:r>
            <a:r>
              <a:rPr lang="ja-JP" altLang="en-US" sz="2000" dirty="0"/>
              <a:t>その他報酬 ○○○</a:t>
            </a:r>
            <a:endParaRPr lang="en-US" altLang="ja-JP" sz="2000" dirty="0"/>
          </a:p>
          <a:p>
            <a:r>
              <a:rPr lang="en-US" altLang="ja-JP" sz="2000" dirty="0"/>
              <a:t>⑩ </a:t>
            </a:r>
            <a:r>
              <a:rPr lang="ja-JP" altLang="en-US" sz="2000" dirty="0"/>
              <a:t>個人的利害関係 ○○○</a:t>
            </a:r>
            <a:endParaRPr kumimoji="1" lang="ja-JP" altLang="en-US" sz="2000" dirty="0"/>
          </a:p>
          <a:p>
            <a:endParaRPr kumimoji="1" lang="ja-JP" altLang="en-US" sz="20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7161A71-A2DD-45DE-84C0-F503A0627AAE}"/>
              </a:ext>
            </a:extLst>
          </p:cNvPr>
          <p:cNvSpPr txBox="1"/>
          <p:nvPr/>
        </p:nvSpPr>
        <p:spPr>
          <a:xfrm>
            <a:off x="6199632" y="6116014"/>
            <a:ext cx="55595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※</a:t>
            </a:r>
            <a:r>
              <a:rPr kumimoji="1" lang="ja-JP" altLang="en-US" dirty="0">
                <a:solidFill>
                  <a:srgbClr val="FF0000"/>
                </a:solidFill>
              </a:rPr>
              <a:t>開示すべき内容がある項目のみ記載してください．</a:t>
            </a:r>
          </a:p>
        </p:txBody>
      </p:sp>
    </p:spTree>
    <p:extLst>
      <p:ext uri="{BB962C8B-B14F-4D97-AF65-F5344CB8AC3E}">
        <p14:creationId xmlns:p14="http://schemas.microsoft.com/office/powerpoint/2010/main" val="2542260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105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PC1902（横山）</dc:creator>
  <cp:lastModifiedBy>PC1902（横山）</cp:lastModifiedBy>
  <cp:revision>3</cp:revision>
  <dcterms:created xsi:type="dcterms:W3CDTF">2022-04-21T08:36:46Z</dcterms:created>
  <dcterms:modified xsi:type="dcterms:W3CDTF">2022-04-21T10:06:07Z</dcterms:modified>
</cp:coreProperties>
</file>