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BDC50C-6893-4CFC-852F-5D1DBA34B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85C4B6-5B40-42FC-8360-3DFC8D72E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9F861-D273-430E-88B0-24742FB6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D5062-B458-4EFC-A07F-DADA71FC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86699-F17C-4169-B72D-9247D7B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3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2115C-DAA0-402C-B936-C29DE2CD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B7D848-EA33-4714-8581-587B29F72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91550-989D-41C9-9766-00ED798D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1C4325-0A09-4465-AAA3-0D97875B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63F954-B101-4AB8-86B4-DEB54B37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2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8DF899-C053-4F29-84FC-4418505A8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A799D3-ADF5-439A-92B7-484207AA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2224A-3E3C-46A5-B305-80E16DD7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70A703-E902-4653-9BD0-099956B9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4183A-E0F8-4988-845E-F608D5AD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5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62E8DE-5A18-4263-A851-DB0781EA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8A2083-0748-40A6-A3BB-F131F744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787185-6B95-4387-A1B4-2B7FF8B8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F4DF7-D40A-4AA9-945B-433F411C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81AC9-1915-43AF-A7DA-4702A201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0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D9BB9-3A55-4AA7-8A2D-BE2A5F0A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CEE761-DE76-49BB-80D0-FF029F08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72FBD4-EDD4-461F-85AC-DB71C297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948E8-38C8-494E-BF89-7D9163EA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F4ECBE-B176-4C10-AE48-9DC1046B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92193-564C-4681-9A43-E4344458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A7FF3-F958-4D25-96E6-972361A32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B4C9EB-AFDD-430D-B29E-6AEC9EC60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C4E0BD-D5BF-49E6-B341-F27FC524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98F908-5FF3-4B34-99A8-82AC78C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29DDB8-6753-45E8-A611-36E028A0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010B93-D8A6-43DE-91FE-65F99C2E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E90927-E3E8-459A-A95E-B926DD43B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5A35F1-5688-4E96-9689-A783F340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15CB60-DB39-4559-B273-31775BBE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EEE79C-E931-4A33-B9BD-52D3A35B2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788D13-0FE0-4435-ACDE-65778CC6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BE6D6FA-6713-470D-9E0F-409D37FE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5144D8-4EF0-4E68-A0D6-CA737334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17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EBEA54-0460-405B-A26D-B87AA468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22A1E3-AB82-47B3-B775-C2DEA71C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1508FB-9F56-4A69-A6D4-EA9E20CE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5BCC8A-BB61-425F-92FE-57D8BF33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91A82-8169-47D3-8590-A5E7A57D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E8EFD9-6FA4-42D2-83E0-F53BA9AA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664EAC-1FFB-446C-926B-69206AED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8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4B2D5-88CE-4B92-A321-E3362543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D3001-6E04-463A-847F-1CD3ED06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DC6275-D097-48D9-96A3-1060FB668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A7A377-FB49-421E-A658-0A3DF326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516C0B-B381-42AA-886C-3C785430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F4C7BF-E138-43DF-BD65-6901FF84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6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3789F-3F26-45E5-BD23-77385752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F91280-035F-484A-AF7A-332227BE2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21D6C2-CA09-4DCC-8BD5-808EA2E27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DEAE4C-CEC9-4902-B33C-49C8FFE7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B5950-ADD4-4157-8E66-FFF98A2F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D954BD-9FF1-4577-9006-18E68E03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CA1C36-714C-4721-8F90-BE47BB22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1A7D8D-55CF-4EFC-B5A5-E457E6F8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3EAE8-0EF0-4C62-827B-0522111B1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1DAD4-6508-4928-9D43-C594DE2DD69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192F34-5E72-4A95-86D8-8AAFA5BF8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78858B-1B67-4C3E-A9D7-117411B15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D2E5-CA7F-42BE-BF5D-266882975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5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E097F7-9D3A-4E0F-B44B-07B5049711FE}"/>
              </a:ext>
            </a:extLst>
          </p:cNvPr>
          <p:cNvSpPr txBox="1"/>
          <p:nvPr/>
        </p:nvSpPr>
        <p:spPr>
          <a:xfrm>
            <a:off x="701040" y="855946"/>
            <a:ext cx="1137513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一般社団法人日本老年看護学会　</a:t>
            </a:r>
            <a:r>
              <a:rPr lang="en-US" altLang="ja-JP" sz="4000" b="1" dirty="0"/>
              <a:t>COI</a:t>
            </a:r>
            <a:r>
              <a:rPr lang="ja-JP" altLang="en-US" sz="4000" b="1" dirty="0"/>
              <a:t>　開示</a:t>
            </a:r>
          </a:p>
          <a:p>
            <a:endParaRPr lang="ja-JP" altLang="en-US" sz="4000" dirty="0"/>
          </a:p>
          <a:p>
            <a:r>
              <a:rPr lang="ja-JP" altLang="en-US" sz="3200" dirty="0"/>
              <a:t>筆頭者氏名</a:t>
            </a:r>
          </a:p>
          <a:p>
            <a:r>
              <a:rPr lang="ja-JP" altLang="en-US" sz="3200" dirty="0"/>
              <a:t>所属名</a:t>
            </a:r>
          </a:p>
          <a:p>
            <a:endParaRPr lang="ja-JP" altLang="en-US" sz="3200" dirty="0"/>
          </a:p>
          <a:p>
            <a:r>
              <a:rPr lang="ja-JP" altLang="en-US" sz="3200" dirty="0"/>
              <a:t>演題発表に関し、開示すべき</a:t>
            </a:r>
            <a:r>
              <a:rPr lang="en-US" altLang="ja-JP" sz="3200" dirty="0"/>
              <a:t>COI</a:t>
            </a:r>
            <a:r>
              <a:rPr lang="ja-JP" altLang="en-US" sz="3200" dirty="0"/>
              <a:t>関係にある企業として</a:t>
            </a:r>
            <a:r>
              <a:rPr lang="en-US" altLang="ja-JP" sz="3200" dirty="0"/>
              <a:t>,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0A331D-E6A4-4BBE-8147-091E2EECFD72}"/>
              </a:ext>
            </a:extLst>
          </p:cNvPr>
          <p:cNvSpPr txBox="1"/>
          <p:nvPr/>
        </p:nvSpPr>
        <p:spPr>
          <a:xfrm>
            <a:off x="1618488" y="4361688"/>
            <a:ext cx="4215384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2000" dirty="0"/>
              <a:t>① </a:t>
            </a:r>
            <a:r>
              <a:rPr lang="ja-JP" altLang="en-US" sz="2000" dirty="0"/>
              <a:t>役員・顧問 ○○○企業</a:t>
            </a:r>
            <a:endParaRPr lang="en-US" altLang="ja-JP" sz="2000" dirty="0"/>
          </a:p>
          <a:p>
            <a:r>
              <a:rPr lang="ja-JP" altLang="en-US" sz="2000" dirty="0"/>
              <a:t>② 株保有・利益 ○○○出版会社　</a:t>
            </a:r>
            <a:endParaRPr lang="en-US" altLang="ja-JP" sz="2000" dirty="0"/>
          </a:p>
          <a:p>
            <a:r>
              <a:rPr lang="ja-JP" altLang="en-US" sz="2000" dirty="0"/>
              <a:t>③ 特許権使用料 ○○○株式会社 </a:t>
            </a:r>
            <a:endParaRPr lang="en-US" altLang="ja-JP" sz="2000" dirty="0"/>
          </a:p>
          <a:p>
            <a:r>
              <a:rPr lang="ja-JP" altLang="en-US" sz="2000" dirty="0"/>
              <a:t>④ 講演料 ○○○</a:t>
            </a:r>
            <a:r>
              <a:rPr lang="en-US" altLang="ja-JP" sz="2000" dirty="0"/>
              <a:t> </a:t>
            </a:r>
          </a:p>
          <a:p>
            <a:r>
              <a:rPr lang="en-US" altLang="ja-JP" sz="2000" dirty="0"/>
              <a:t>⑤ </a:t>
            </a:r>
            <a:r>
              <a:rPr lang="ja-JP" altLang="en-US" sz="2000" dirty="0"/>
              <a:t>原稿料 ○○○</a:t>
            </a:r>
            <a:endParaRPr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6A88FE-E1D9-4B42-AA79-07376FB7F516}"/>
              </a:ext>
            </a:extLst>
          </p:cNvPr>
          <p:cNvSpPr txBox="1"/>
          <p:nvPr/>
        </p:nvSpPr>
        <p:spPr>
          <a:xfrm>
            <a:off x="6096000" y="4361688"/>
            <a:ext cx="4282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⑥ </a:t>
            </a:r>
            <a:r>
              <a:rPr lang="ja-JP" altLang="en-US" sz="2000" dirty="0"/>
              <a:t>研究費 ○○○</a:t>
            </a:r>
            <a:endParaRPr lang="en-US" altLang="ja-JP" sz="2000" dirty="0"/>
          </a:p>
          <a:p>
            <a:r>
              <a:rPr lang="en-US" altLang="ja-JP" sz="2000" dirty="0"/>
              <a:t>⑦ </a:t>
            </a:r>
            <a:r>
              <a:rPr lang="ja-JP" altLang="en-US" sz="2000" dirty="0"/>
              <a:t>奨学寄附金 ○○○</a:t>
            </a:r>
            <a:endParaRPr lang="en-US" altLang="ja-JP" sz="2000" dirty="0"/>
          </a:p>
          <a:p>
            <a:r>
              <a:rPr lang="en-US" altLang="ja-JP" sz="2000" dirty="0"/>
              <a:t>⑧ </a:t>
            </a:r>
            <a:r>
              <a:rPr lang="ja-JP" altLang="en-US" sz="2000" dirty="0"/>
              <a:t>寄附講座 ○○○</a:t>
            </a:r>
            <a:endParaRPr lang="en-US" altLang="ja-JP" sz="2000" dirty="0"/>
          </a:p>
          <a:p>
            <a:r>
              <a:rPr lang="en-US" altLang="ja-JP" sz="2000" dirty="0"/>
              <a:t>⑨ </a:t>
            </a:r>
            <a:r>
              <a:rPr lang="ja-JP" altLang="en-US" sz="2000" dirty="0"/>
              <a:t>その他報酬 ○○○</a:t>
            </a:r>
            <a:endParaRPr lang="en-US" altLang="ja-JP" sz="2000" dirty="0"/>
          </a:p>
          <a:p>
            <a:r>
              <a:rPr lang="en-US" altLang="ja-JP" sz="2000" dirty="0"/>
              <a:t>⑩ </a:t>
            </a:r>
            <a:r>
              <a:rPr lang="ja-JP" altLang="en-US" sz="2000" dirty="0"/>
              <a:t>個人的利害関係 ○○○</a:t>
            </a:r>
            <a:endParaRPr kumimoji="1"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161A71-A2DD-45DE-84C0-F503A0627AAE}"/>
              </a:ext>
            </a:extLst>
          </p:cNvPr>
          <p:cNvSpPr txBox="1"/>
          <p:nvPr/>
        </p:nvSpPr>
        <p:spPr>
          <a:xfrm>
            <a:off x="6199632" y="6116014"/>
            <a:ext cx="55595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開示すべき内容がある項目のみ記載してください．</a:t>
            </a:r>
          </a:p>
        </p:txBody>
      </p:sp>
    </p:spTree>
    <p:extLst>
      <p:ext uri="{BB962C8B-B14F-4D97-AF65-F5344CB8AC3E}">
        <p14:creationId xmlns:p14="http://schemas.microsoft.com/office/powerpoint/2010/main" val="254226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105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PC1902（横山）</dc:creator>
  <cp:lastModifiedBy>PC1902（横山）</cp:lastModifiedBy>
  <cp:revision>3</cp:revision>
  <dcterms:created xsi:type="dcterms:W3CDTF">2022-04-21T08:36:46Z</dcterms:created>
  <dcterms:modified xsi:type="dcterms:W3CDTF">2022-04-21T10:06:07Z</dcterms:modified>
</cp:coreProperties>
</file>